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3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4" r:id="rId24"/>
    <p:sldId id="275" r:id="rId25"/>
    <p:sldId id="280" r:id="rId26"/>
    <p:sldId id="276" r:id="rId27"/>
    <p:sldId id="279" r:id="rId28"/>
    <p:sldId id="281" r:id="rId29"/>
    <p:sldId id="277" r:id="rId30"/>
    <p:sldId id="289" r:id="rId31"/>
    <p:sldId id="283" r:id="rId32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107" d="100"/>
          <a:sy n="107" d="100"/>
        </p:scale>
        <p:origin x="-17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ו'/ניסן/תשע"ג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274320" lvl="1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and bones</a:t>
            </a:r>
          </a:p>
          <a:p>
            <a:pPr algn="l" rtl="0"/>
            <a:r>
              <a:rPr lang="en-US" dirty="0" smtClean="0"/>
              <a:t>Flying with heavy bones is wasteful</a:t>
            </a:r>
          </a:p>
          <a:p>
            <a:pPr algn="l" rtl="0"/>
            <a:r>
              <a:rPr lang="en-US" dirty="0" smtClean="0"/>
              <a:t>Walking and climbing with light </a:t>
            </a:r>
            <a:r>
              <a:rPr lang="en-US" smtClean="0"/>
              <a:t>bones is </a:t>
            </a:r>
            <a:r>
              <a:rPr lang="en-US" dirty="0" smtClean="0"/>
              <a:t>risky</a:t>
            </a:r>
            <a:endParaRPr lang="en-US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19</a:t>
            </a:fld>
            <a:endParaRPr lang="he-IL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39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102204" y="3284984"/>
            <a:ext cx="554897" cy="80480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  <a:p>
            <a:pPr marL="0" indent="0" algn="ctr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	yoavram@post.tau.ac.il</a:t>
            </a:r>
          </a:p>
          <a:p>
            <a:pPr marL="0" indent="0" algn="l" rtl="0">
              <a:buNone/>
            </a:pPr>
            <a:r>
              <a:rPr lang="en-US" sz="2800" dirty="0" smtClean="0"/>
              <a:t>	@yoavram</a:t>
            </a:r>
          </a:p>
          <a:p>
            <a:pPr marL="0" indent="0" algn="l" rtl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http</a:t>
            </a:r>
            <a:r>
              <a:rPr lang="en-US" sz="2800" dirty="0"/>
              <a:t>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31</a:t>
            </a:fld>
            <a:endParaRPr lang="he-IL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932512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500464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636456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2109</TotalTime>
  <Words>1299</Words>
  <Application>Microsoft Office PowerPoint</Application>
  <PresentationFormat>On-screen Show (4:3)</PresentationFormat>
  <Paragraphs>347</Paragraphs>
  <Slides>31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75</cp:revision>
  <dcterms:created xsi:type="dcterms:W3CDTF">2013-03-10T12:34:40Z</dcterms:created>
  <dcterms:modified xsi:type="dcterms:W3CDTF">2013-03-17T11:37:01Z</dcterms:modified>
</cp:coreProperties>
</file>